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346" r:id="rId2"/>
    <p:sldId id="326" r:id="rId3"/>
    <p:sldId id="347" r:id="rId4"/>
    <p:sldId id="348" r:id="rId5"/>
    <p:sldId id="349" r:id="rId6"/>
    <p:sldId id="350" r:id="rId7"/>
    <p:sldId id="351" r:id="rId8"/>
    <p:sldId id="352" r:id="rId9"/>
    <p:sldId id="358" r:id="rId10"/>
    <p:sldId id="361" r:id="rId11"/>
    <p:sldId id="359" r:id="rId12"/>
    <p:sldId id="360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94580" autoAdjust="0"/>
  </p:normalViewPr>
  <p:slideViewPr>
    <p:cSldViewPr snapToGrid="0">
      <p:cViewPr>
        <p:scale>
          <a:sx n="70" d="100"/>
          <a:sy n="70" d="100"/>
        </p:scale>
        <p:origin x="-714" y="-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42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666DB-857C-4F82-AEB7-EE4130285ACD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9ED-6133-4750-8584-12D5B8D5E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3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5B9ED-6133-4750-8584-12D5B8D5E8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1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6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0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5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1184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90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97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85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10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7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5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9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2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9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3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00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4348855-FF20-4B46-9572-E75C5397A74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4B528-344B-4E25-A8C8-7E29EAA0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94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830" y="163773"/>
            <a:ext cx="49268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text-capitalize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 : viết hoa chữ cái đầu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d-flex 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justify-content-between: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  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min-height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: calc(100vh - 94px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dispalay- 3 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align-self-end 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d-none 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d-lg-block :</a:t>
            </a:r>
            <a:endParaRPr lang="en-US" sz="200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00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3695" y="163773"/>
            <a:ext cx="6182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jQuery Ripples </a:t>
            </a: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Plugin : 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hiệu ứng cuộn sóng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Magnific-popup: 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endParaRPr lang="en-US" sz="200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28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9843" y="-149263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80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421" y="-4572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39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309" y="-144463"/>
            <a:ext cx="7465325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8" y="-144463"/>
            <a:ext cx="7151569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39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76466" y="1651379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  <a:r>
              <a:rPr lang="en-US" smtClean="0"/>
              <a:t>ard-img-top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23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/>
          <p:nvPr/>
        </p:nvCxnSpPr>
        <p:spPr>
          <a:xfrm>
            <a:off x="13429397" y="3166281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1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77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0482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68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770" y="5060690"/>
            <a:ext cx="48291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158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9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89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15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2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4463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39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39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39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39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9901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0374" y="2443655"/>
            <a:ext cx="398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Calc ( 100vh -70px )  mới scroll đc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9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105" y="3925614"/>
            <a:ext cx="398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Tạo animation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9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Káº¿t quáº£ hÃ¬nh áº£nh cho hÃ¬nh react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63" y="104372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51563" y="3515618"/>
            <a:ext cx="3985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loading</a:t>
            </a:r>
          </a:p>
          <a:p>
            <a:r>
              <a:rPr lang="en-US" smtClean="0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986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4837</TotalTime>
  <Words>40</Words>
  <Application>Microsoft Office PowerPoint</Application>
  <PresentationFormat>Custom</PresentationFormat>
  <Paragraphs>48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nghiepuit</dc:creator>
  <cp:lastModifiedBy>PC</cp:lastModifiedBy>
  <cp:revision>693</cp:revision>
  <dcterms:created xsi:type="dcterms:W3CDTF">2017-09-09T18:26:17Z</dcterms:created>
  <dcterms:modified xsi:type="dcterms:W3CDTF">2019-10-16T03:17:48Z</dcterms:modified>
</cp:coreProperties>
</file>